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119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T5Bayes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295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the development of a robust text analysis system that combines state-of-the-art summarization and sentiment analysis models to streamline review processing and provide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83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Our Team: CoBinet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107" y="2480786"/>
            <a:ext cx="2794516" cy="27945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21362" y="5558790"/>
            <a:ext cx="3296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Adarsh Kishor Kashyap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4920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E22CSEU1137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48199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SUMMARIZER MODEL, MODEL TRAINING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658" y="2480786"/>
            <a:ext cx="2794516" cy="27945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11496" y="5558790"/>
            <a:ext cx="3098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Naman Rao Ghorpade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85221" y="604920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E22CSEU1133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85221" y="6548199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MODEL,INTEGRATING THE MODELS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Processing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062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review analysis is time-consuming and prone to bias. Automated solutions are needed.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Powerful AI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Recent advances in natural language processing enable sophisticated text summarization and sentiment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Integrated System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Combining summarization and sentiment analysis can provide a comprehensive understanding of reviews.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3617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Volume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Businesses struggle with an overwhelming volume of customer reviews that are time-consuming to process manually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50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 Summarization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State-of-the-art text summarization technology automatically condenses lengthy reviews into key points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sentiment analysis converts detailed customer feedback into actionable business insights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Scripts Train and Integrate Models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24295" y="2645569"/>
            <a:ext cx="15597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 and preprocess review datasets from IMDb and e-commerce sources.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10020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 a T5 text summarizer and a Naive Bayes sentiment analyzer on the prepared data.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1002625" y="6332458"/>
            <a:ext cx="19931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 the summarization and sentiment analysis models into a unified system.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475"/>
            <a:ext cx="8033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Proposed Solution Approach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588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3686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Robust Text Summarization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1613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state-of-the-art T5 transformer models to automatically condense lengthy customer reviews into concise summaries.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29588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3686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Intelligent Sentiment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8161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 advanced Naive Bayes classification to determine the overall sentiment of each review with high accuracy.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29588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3686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Integrated Processing Pipeline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8161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 the summarization and sentiment analysis models into a unified system for efficient review processing.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29588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3686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Streamlined User Experience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28161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User-friendly Streamlit application enabling seamless review analysis and business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845" y="711875"/>
            <a:ext cx="500348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Methodologies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45" y="1637348"/>
            <a:ext cx="500301" cy="500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845" y="233767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Preprocessing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6845" y="2770346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 and format review text, handle missing values, and remove noise.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45" y="3690818"/>
            <a:ext cx="500301" cy="500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845" y="4391144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T5 Summarization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6845" y="4823817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the power of the T5 transformer model to generate concise review summaries.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5" y="5744289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845" y="6444615"/>
            <a:ext cx="282201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Naive Bayes Sentiment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6845" y="6877288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 the Naive Bayes classifier to predict the sentiment (positive, negative, or neutral) of reviews.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Streamlining Review Processing with Streamlit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Intuitive 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3064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 lit allows us to build a user-friendly graphical interface to present our review analysis tools.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9583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4022646"/>
            <a:ext cx="3190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 Simplicity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130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makes it easy to deploy the review processing system as a web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Streamlined Review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integrated system enables efficient summarization and sentiment analysis of product reviews.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Valuable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3311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provides businesses with a deeper understanding of customer sentiment and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9499"/>
            <a:ext cx="2939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Versatile Application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models can be applied to various domains beyond product reviews, such as social media and news articles.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2024-11-20T07:51:41Z</dcterms:created>
  <dcterms:modified xsi:type="dcterms:W3CDTF">2024-11-20T07:51:41Z</dcterms:modified>
</cp:coreProperties>
</file>